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9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94" r:id="rId23"/>
    <p:sldId id="297" r:id="rId24"/>
    <p:sldId id="277" r:id="rId25"/>
    <p:sldId id="259" r:id="rId26"/>
    <p:sldId id="296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1" autoAdjust="0"/>
    <p:restoredTop sz="94660"/>
  </p:normalViewPr>
  <p:slideViewPr>
    <p:cSldViewPr>
      <p:cViewPr varScale="1">
        <p:scale>
          <a:sx n="71" d="100"/>
          <a:sy n="71" d="100"/>
        </p:scale>
        <p:origin x="76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3FEA0-87E3-47D1-BD88-EA63AA08FE0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26635-D539-4A87-978A-73E0273F62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18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6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1.png"/><Relationship Id="rId10" Type="http://schemas.openxmlformats.org/officeDocument/2006/relationships/image" Target="../media/image123.png"/><Relationship Id="rId4" Type="http://schemas.openxmlformats.org/officeDocument/2006/relationships/image" Target="../media/image110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3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11.png"/><Relationship Id="rId15" Type="http://schemas.openxmlformats.org/officeDocument/2006/relationships/image" Target="../media/image134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Relationship Id="rId14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3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7.png"/><Relationship Id="rId5" Type="http://schemas.openxmlformats.org/officeDocument/2006/relationships/image" Target="../media/image111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4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5" Type="http://schemas.openxmlformats.org/officeDocument/2006/relationships/image" Target="../media/image111.png"/><Relationship Id="rId15" Type="http://schemas.openxmlformats.org/officeDocument/2006/relationships/image" Target="../media/image144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41.png"/><Relationship Id="rId14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4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7.png"/><Relationship Id="rId5" Type="http://schemas.openxmlformats.org/officeDocument/2006/relationships/image" Target="../media/image111.png"/><Relationship Id="rId15" Type="http://schemas.openxmlformats.org/officeDocument/2006/relationships/image" Target="../media/image150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46.png"/><Relationship Id="rId14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5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3.png"/><Relationship Id="rId5" Type="http://schemas.openxmlformats.org/officeDocument/2006/relationships/image" Target="../media/image111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52.png"/><Relationship Id="rId14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5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58.png"/><Relationship Id="rId5" Type="http://schemas.openxmlformats.org/officeDocument/2006/relationships/image" Target="../media/image111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4.png"/><Relationship Id="rId5" Type="http://schemas.openxmlformats.org/officeDocument/2006/relationships/image" Target="../media/image111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63.png"/><Relationship Id="rId14" Type="http://schemas.openxmlformats.org/officeDocument/2006/relationships/image" Target="../media/image1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62.png"/><Relationship Id="rId4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28.png"/><Relationship Id="rId9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9.png"/><Relationship Id="rId7" Type="http://schemas.openxmlformats.org/officeDocument/2006/relationships/image" Target="../media/image18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28.png"/><Relationship Id="rId9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68.png"/><Relationship Id="rId7" Type="http://schemas.openxmlformats.org/officeDocument/2006/relationships/image" Target="../media/image18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62.png"/><Relationship Id="rId10" Type="http://schemas.openxmlformats.org/officeDocument/2006/relationships/image" Target="../media/image179.png"/><Relationship Id="rId4" Type="http://schemas.openxmlformats.org/officeDocument/2006/relationships/image" Target="../media/image169.png"/><Relationship Id="rId9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68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45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62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69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0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62.png"/><Relationship Id="rId10" Type="http://schemas.openxmlformats.org/officeDocument/2006/relationships/image" Target="../media/image210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9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343" y="4489628"/>
            <a:ext cx="11417769" cy="1434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2463" y="5647320"/>
            <a:ext cx="11492445" cy="143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4984791" cy="7161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4649" y="8002358"/>
            <a:ext cx="2486320" cy="5396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4649" y="8388914"/>
            <a:ext cx="2481472" cy="53963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649" y="8775460"/>
            <a:ext cx="2482291" cy="5364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4649" y="9158777"/>
            <a:ext cx="2486320" cy="5396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4649" y="9545334"/>
            <a:ext cx="2482282" cy="5409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46" y="7652688"/>
            <a:ext cx="2482548" cy="502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6771190" cy="12059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3195"/>
              <a:ext cx="2493078" cy="38532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614536"/>
            <a:ext cx="18172430" cy="8649615"/>
            <a:chOff x="0" y="1614536"/>
            <a:chExt cx="18172430" cy="86496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14536"/>
              <a:ext cx="18172430" cy="8649615"/>
            </a:xfrm>
            <a:prstGeom prst="rect">
              <a:avLst/>
            </a:prstGeom>
          </p:spPr>
        </p:pic>
      </p:grpSp>
      <p:pic>
        <p:nvPicPr>
          <p:cNvPr id="12" name="Object 18">
            <a:extLst>
              <a:ext uri="{FF2B5EF4-FFF2-40B4-BE49-F238E27FC236}">
                <a16:creationId xmlns:a16="http://schemas.microsoft.com/office/drawing/2014/main" id="{B0BFE181-0AB3-45C3-8422-91268A1D0FA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200" y="2235347"/>
            <a:ext cx="6892318" cy="752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838200" y="7656152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73195"/>
              <a:ext cx="2493078" cy="385326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8602" y="5760483"/>
            <a:ext cx="5127827" cy="1272902"/>
            <a:chOff x="12238602" y="5760483"/>
            <a:chExt cx="5127827" cy="12729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3693" y="5720484"/>
              <a:ext cx="4900215" cy="144966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38602" y="5884212"/>
              <a:ext cx="121648" cy="121648"/>
              <a:chOff x="12238602" y="5884212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38602" y="5884212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996" y="2828869"/>
            <a:ext cx="10130705" cy="6331690"/>
            <a:chOff x="1285996" y="2828869"/>
            <a:chExt cx="10130705" cy="63316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5996" y="2828869"/>
              <a:ext cx="10130705" cy="63316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47714" y="1797306"/>
            <a:ext cx="3772598" cy="10208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5039" y="9031791"/>
            <a:ext cx="9589312" cy="10213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17032" y="3566217"/>
            <a:ext cx="5127840" cy="889578"/>
            <a:chOff x="12217032" y="3566217"/>
            <a:chExt cx="5127840" cy="8895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2136" y="3526218"/>
              <a:ext cx="4892548" cy="106608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822913"/>
            <a:chOff x="12217039" y="5907667"/>
            <a:chExt cx="5127889" cy="822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864167" cy="99941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598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10470036" cy="1042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889578"/>
            <a:chOff x="12217032" y="3566219"/>
            <a:chExt cx="5127800" cy="8895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4935272" cy="103142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17028" y="7188924"/>
            <a:ext cx="5127900" cy="1372899"/>
            <a:chOff x="12217028" y="7188924"/>
            <a:chExt cx="5127900" cy="13728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92191" y="7148925"/>
              <a:ext cx="4944167" cy="148434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17028" y="7312653"/>
              <a:ext cx="121648" cy="121648"/>
              <a:chOff x="12217028" y="7312653"/>
              <a:chExt cx="121648" cy="12164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28" y="7312653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85996" y="2873437"/>
            <a:ext cx="9854762" cy="6159226"/>
            <a:chOff x="1285996" y="2873437"/>
            <a:chExt cx="9854762" cy="61592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5996" y="2873437"/>
              <a:ext cx="9854762" cy="6159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822913"/>
            <a:chOff x="12217039" y="5907667"/>
            <a:chExt cx="5127889" cy="822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867139" cy="99941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588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10818074" cy="10429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406257"/>
            <a:chOff x="12217032" y="3566219"/>
            <a:chExt cx="5127800" cy="4062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4676606" cy="58250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2027" y="2873437"/>
            <a:ext cx="9803069" cy="6126918"/>
            <a:chOff x="1032027" y="2873437"/>
            <a:chExt cx="9803069" cy="61269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027" y="2873437"/>
              <a:ext cx="9803069" cy="6126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1272902"/>
            <a:chOff x="12217039" y="5907667"/>
            <a:chExt cx="5127889" cy="12729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908234" cy="13843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598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9137150" cy="10417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889578"/>
            <a:chOff x="12217032" y="3566219"/>
            <a:chExt cx="5127800" cy="8895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4954739" cy="106608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2027" y="2873437"/>
            <a:ext cx="9803069" cy="6126918"/>
            <a:chOff x="1032027" y="2873437"/>
            <a:chExt cx="9803069" cy="61269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027" y="2873437"/>
              <a:ext cx="9803069" cy="6126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07484" y="7180571"/>
            <a:ext cx="5127920" cy="822913"/>
            <a:chOff x="12207484" y="7180571"/>
            <a:chExt cx="5127920" cy="8229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82668" y="7140572"/>
              <a:ext cx="4821520" cy="99941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207484" y="7304298"/>
              <a:ext cx="121648" cy="121648"/>
              <a:chOff x="12207484" y="7304298"/>
              <a:chExt cx="121648" cy="1216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07484" y="7304298"/>
                <a:ext cx="121648" cy="1216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822913"/>
            <a:chOff x="12217039" y="5907667"/>
            <a:chExt cx="5127889" cy="822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845606" cy="99941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598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9055607" cy="1042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406257"/>
            <a:chOff x="12217032" y="3566219"/>
            <a:chExt cx="5127800" cy="4062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4551777" cy="58250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07484" y="7180571"/>
            <a:ext cx="5127920" cy="889578"/>
            <a:chOff x="12207484" y="7180571"/>
            <a:chExt cx="5127920" cy="8895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2668" y="7140572"/>
              <a:ext cx="4899501" cy="10007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07484" y="7304298"/>
              <a:ext cx="121648" cy="121648"/>
              <a:chOff x="12207484" y="7304298"/>
              <a:chExt cx="121648" cy="12164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07484" y="7304298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21478" y="2843756"/>
            <a:ext cx="9882961" cy="6176850"/>
            <a:chOff x="821478" y="2843756"/>
            <a:chExt cx="9882961" cy="61768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478" y="2843756"/>
              <a:ext cx="9882961" cy="6176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889578"/>
            <a:chOff x="12217039" y="5907667"/>
            <a:chExt cx="5127889" cy="8895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953329" cy="106608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265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9403665" cy="10429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889578"/>
            <a:chOff x="12217032" y="3566219"/>
            <a:chExt cx="5127800" cy="8895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4967139" cy="103142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1478" y="2703683"/>
            <a:ext cx="10345534" cy="6465959"/>
            <a:chOff x="821478" y="2703683"/>
            <a:chExt cx="10345534" cy="6465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478" y="2703683"/>
              <a:ext cx="10345534" cy="6465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1476" cy="12040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372924"/>
            <a:chOff x="12217039" y="5907667"/>
            <a:chExt cx="5127889" cy="372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959882" cy="5491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598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8441398" cy="10417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406257"/>
            <a:chOff x="12217032" y="3566219"/>
            <a:chExt cx="5127800" cy="4062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4749939" cy="58250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292" y="2703683"/>
            <a:ext cx="10264126" cy="6415079"/>
            <a:chOff x="876292" y="2703683"/>
            <a:chExt cx="10264126" cy="64150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292" y="2703683"/>
              <a:ext cx="10264126" cy="6415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4132214" cy="11393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0173" y="845262"/>
            <a:ext cx="1009546" cy="819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7039" y="5907667"/>
            <a:ext cx="5127889" cy="1372899"/>
            <a:chOff x="12217039" y="5907667"/>
            <a:chExt cx="5127889" cy="13728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2191" y="5867668"/>
              <a:ext cx="4869529" cy="14843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217039" y="6031396"/>
              <a:ext cx="121648" cy="121648"/>
              <a:chOff x="12217039" y="6031396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9" y="603139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7715" y="1797305"/>
            <a:ext cx="3772588" cy="10208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0353" y="4832541"/>
            <a:ext cx="3344741" cy="1042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5039" y="9031791"/>
            <a:ext cx="8943112" cy="1042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7032" y="3566219"/>
            <a:ext cx="5127800" cy="372924"/>
            <a:chOff x="12217032" y="3566219"/>
            <a:chExt cx="5127800" cy="3729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2096" y="3526220"/>
              <a:ext cx="3531844" cy="54490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17032" y="3689948"/>
              <a:ext cx="121648" cy="121648"/>
              <a:chOff x="12217032" y="3689948"/>
              <a:chExt cx="121648" cy="1216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217032" y="3689948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0353" y="2638276"/>
            <a:ext cx="3654465" cy="1042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8971" y="2703683"/>
            <a:ext cx="10264126" cy="6415079"/>
            <a:chOff x="648971" y="2703683"/>
            <a:chExt cx="10264126" cy="64150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971" y="2703683"/>
              <a:ext cx="10264126" cy="6415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30755" y="7280562"/>
            <a:ext cx="5127887" cy="1372899"/>
            <a:chOff x="12130755" y="7280562"/>
            <a:chExt cx="5127887" cy="13728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5906" y="7240563"/>
              <a:ext cx="4912710" cy="154966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130755" y="7404295"/>
              <a:ext cx="121648" cy="121648"/>
              <a:chOff x="12130755" y="7404295"/>
              <a:chExt cx="121648" cy="1216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130755" y="7404295"/>
                <a:ext cx="121648" cy="1216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5020"/>
            <a:ext cx="2926761" cy="570606"/>
            <a:chOff x="14780952" y="395020"/>
            <a:chExt cx="2926761" cy="570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0023"/>
              <a:ext cx="2495555" cy="4294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3728"/>
              <a:ext cx="810274" cy="706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3638" y="4008211"/>
            <a:ext cx="11198439" cy="5221272"/>
            <a:chOff x="3543638" y="4008211"/>
            <a:chExt cx="11198439" cy="52212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3638" y="4008211"/>
              <a:ext cx="11198439" cy="52212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3811" y="2419554"/>
            <a:ext cx="7620889" cy="737422"/>
          </a:xfrm>
          <a:prstGeom prst="rect">
            <a:avLst/>
          </a:prstGeom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1C44A892-5FAB-4576-8776-D22D0E16EEF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2183" y="585092"/>
            <a:ext cx="6732219" cy="12921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679520" cy="3109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44353" cy="1821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760258" cy="18216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884404" cy="745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3573" y="5058706"/>
            <a:ext cx="3828499" cy="749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68811" y="5690506"/>
            <a:ext cx="1647063" cy="955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84996"/>
            <a:ext cx="1753896" cy="18216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2477" y="6684996"/>
            <a:ext cx="1779353" cy="18216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24573" y="7255430"/>
            <a:ext cx="1666023" cy="7477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39811" y="7887230"/>
            <a:ext cx="3350910" cy="16909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53573" y="7255430"/>
            <a:ext cx="884414" cy="7477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183" y="585092"/>
            <a:ext cx="6732219" cy="1292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5760"/>
              <a:ext cx="804617" cy="702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846" y="2633743"/>
            <a:ext cx="11636353" cy="7310357"/>
            <a:chOff x="1085714" y="2019048"/>
            <a:chExt cx="12132078" cy="77616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714" y="2019048"/>
              <a:ext cx="12132078" cy="77616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3517" y="5206830"/>
            <a:ext cx="4144827" cy="1058493"/>
          </a:xfrm>
          <a:prstGeom prst="rect">
            <a:avLst/>
          </a:prstGeom>
        </p:spPr>
      </p:pic>
      <p:pic>
        <p:nvPicPr>
          <p:cNvPr id="13" name="Object 40">
            <a:extLst>
              <a:ext uri="{FF2B5EF4-FFF2-40B4-BE49-F238E27FC236}">
                <a16:creationId xmlns:a16="http://schemas.microsoft.com/office/drawing/2014/main" id="{B1C81ACD-54A8-4304-A113-75F8EC33BD6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3847" y="1877273"/>
            <a:ext cx="11975718" cy="7564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2183" y="585092"/>
            <a:ext cx="6732743" cy="1274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0426"/>
              <a:ext cx="2502831" cy="4108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5760"/>
              <a:ext cx="804617" cy="702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3505" y="5206829"/>
            <a:ext cx="4153522" cy="10584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7079" y="2621118"/>
            <a:ext cx="11623121" cy="7399181"/>
            <a:chOff x="1128841" y="1883698"/>
            <a:chExt cx="11872106" cy="78985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841" y="1883698"/>
              <a:ext cx="11872106" cy="7898535"/>
            </a:xfrm>
            <a:prstGeom prst="rect">
              <a:avLst/>
            </a:prstGeom>
          </p:spPr>
        </p:pic>
      </p:grpSp>
      <p:pic>
        <p:nvPicPr>
          <p:cNvPr id="14" name="Object 41">
            <a:extLst>
              <a:ext uri="{FF2B5EF4-FFF2-40B4-BE49-F238E27FC236}">
                <a16:creationId xmlns:a16="http://schemas.microsoft.com/office/drawing/2014/main" id="{788EC3D3-C7AC-4108-B0FD-7DEF94339C1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183" y="1890885"/>
            <a:ext cx="9174899" cy="7374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5020"/>
            <a:ext cx="2926761" cy="570606"/>
            <a:chOff x="14780952" y="395020"/>
            <a:chExt cx="2926761" cy="570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0023"/>
              <a:ext cx="2495555" cy="4294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3728"/>
              <a:ext cx="810274" cy="706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811" y="2419554"/>
            <a:ext cx="7620527" cy="740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1651" y="1862087"/>
            <a:ext cx="6742826" cy="8062075"/>
            <a:chOff x="10241651" y="1862087"/>
            <a:chExt cx="6742826" cy="80620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1651" y="1862087"/>
              <a:ext cx="6742826" cy="80620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9370" y="3523545"/>
            <a:ext cx="6621766" cy="1813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385" y="9899401"/>
            <a:ext cx="6394150" cy="325778"/>
          </a:xfrm>
          <a:prstGeom prst="rect">
            <a:avLst/>
          </a:prstGeom>
        </p:spPr>
      </p:pic>
      <p:pic>
        <p:nvPicPr>
          <p:cNvPr id="16" name="Object 4">
            <a:extLst>
              <a:ext uri="{FF2B5EF4-FFF2-40B4-BE49-F238E27FC236}">
                <a16:creationId xmlns:a16="http://schemas.microsoft.com/office/drawing/2014/main" id="{5025211D-665F-473B-90F1-5C65ED358EC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2183" y="585092"/>
            <a:ext cx="6732743" cy="12745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5020"/>
            <a:ext cx="2926761" cy="570606"/>
            <a:chOff x="14780952" y="395020"/>
            <a:chExt cx="2926761" cy="570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0023"/>
              <a:ext cx="2495555" cy="4294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3728"/>
              <a:ext cx="810274" cy="706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3488" y="870126"/>
            <a:ext cx="6749115" cy="1277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49" y="2079365"/>
            <a:ext cx="8466956" cy="7374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2668" y="3738449"/>
            <a:ext cx="4007253" cy="556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4814" y="2929662"/>
            <a:ext cx="10671214" cy="6709638"/>
            <a:chOff x="834814" y="2929662"/>
            <a:chExt cx="10671214" cy="7056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814" y="2929662"/>
              <a:ext cx="10671214" cy="70563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3167" y="3560682"/>
            <a:ext cx="1800148" cy="731310"/>
            <a:chOff x="11903167" y="3560682"/>
            <a:chExt cx="1800148" cy="7313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3167" y="3560682"/>
              <a:ext cx="1800148" cy="731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03167" y="4963736"/>
            <a:ext cx="1814913" cy="358242"/>
            <a:chOff x="11903167" y="4963736"/>
            <a:chExt cx="1814913" cy="3582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3167" y="4963736"/>
              <a:ext cx="1814913" cy="3582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70096" y="4897639"/>
            <a:ext cx="4007253" cy="5562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03167" y="5898203"/>
            <a:ext cx="559629" cy="559629"/>
            <a:chOff x="11903167" y="5898203"/>
            <a:chExt cx="559629" cy="5596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03167" y="5898203"/>
              <a:ext cx="559629" cy="559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03167" y="8675505"/>
            <a:ext cx="559629" cy="559629"/>
            <a:chOff x="11903167" y="8675505"/>
            <a:chExt cx="559629" cy="5596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03167" y="8675505"/>
              <a:ext cx="559629" cy="559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03167" y="6802634"/>
            <a:ext cx="559629" cy="559629"/>
            <a:chOff x="11903167" y="6802634"/>
            <a:chExt cx="559629" cy="5596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03167" y="6802634"/>
              <a:ext cx="559629" cy="5596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03167" y="7727679"/>
            <a:ext cx="559629" cy="559629"/>
            <a:chOff x="11903167" y="7727679"/>
            <a:chExt cx="559629" cy="5596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3167" y="7727679"/>
              <a:ext cx="559629" cy="5596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61334" y="5936687"/>
            <a:ext cx="3675587" cy="5562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61334" y="6846268"/>
            <a:ext cx="2978320" cy="5613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61334" y="7766163"/>
            <a:ext cx="5219444" cy="5562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61334" y="8705163"/>
            <a:ext cx="4350796" cy="5562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09867" y="2416534"/>
            <a:ext cx="3191238" cy="32803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9298" y="5005527"/>
            <a:ext cx="8580540" cy="16211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5489"/>
            <a:ext cx="2926761" cy="569668"/>
            <a:chOff x="14780952" y="395489"/>
            <a:chExt cx="2926761" cy="569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3971"/>
              <a:ext cx="2499792" cy="35247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4197"/>
              <a:ext cx="819664" cy="713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3488" y="870126"/>
            <a:ext cx="1538848" cy="11209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3811" y="2419554"/>
            <a:ext cx="10843213" cy="7718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99916" y="5811951"/>
            <a:ext cx="5279665" cy="5279665"/>
            <a:chOff x="14399916" y="5811951"/>
            <a:chExt cx="5279665" cy="52796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9916" y="5811951"/>
              <a:ext cx="5279665" cy="5279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998388" y="3747996"/>
            <a:ext cx="10688823" cy="3903493"/>
            <a:chOff x="-1998388" y="3747996"/>
            <a:chExt cx="10688823" cy="39034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98388" y="3747996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9744" y="3751705"/>
            <a:ext cx="3879362" cy="3879362"/>
            <a:chOff x="4809744" y="3751705"/>
            <a:chExt cx="3879362" cy="3879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9744" y="3751705"/>
              <a:ext cx="3879362" cy="38793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31207" y="4951177"/>
            <a:ext cx="3117027" cy="14783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3136" y="5031187"/>
            <a:ext cx="112665" cy="1306128"/>
            <a:chOff x="8763136" y="5031187"/>
            <a:chExt cx="112665" cy="13061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3136" y="5031187"/>
              <a:ext cx="112665" cy="13061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56077" y="4830726"/>
            <a:ext cx="8481434" cy="21157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288" cy="79426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7895" y="1035749"/>
            <a:ext cx="5649058" cy="1228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6423" y="8638146"/>
            <a:ext cx="3074795" cy="5232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5756" y="8138461"/>
            <a:ext cx="3067519" cy="6027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59867" cy="3281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185225" cy="1612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25312" y="7472635"/>
            <a:ext cx="120774" cy="1132627"/>
            <a:chOff x="11725312" y="7472635"/>
            <a:chExt cx="120774" cy="11326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725312" y="7472635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0521" y="7615594"/>
            <a:ext cx="120774" cy="1132627"/>
            <a:chOff x="5730521" y="7615594"/>
            <a:chExt cx="120774" cy="1132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30521" y="7615594"/>
              <a:ext cx="120774" cy="11326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27285" y="3370195"/>
            <a:ext cx="120774" cy="982186"/>
            <a:chOff x="13927285" y="3370195"/>
            <a:chExt cx="120774" cy="9821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7285" y="3370195"/>
              <a:ext cx="120774" cy="982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0178" y="3040782"/>
            <a:ext cx="120774" cy="933821"/>
            <a:chOff x="8860178" y="3040782"/>
            <a:chExt cx="120774" cy="933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0178" y="3040782"/>
              <a:ext cx="120774" cy="933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35914" y="4727742"/>
            <a:ext cx="2546328" cy="2546328"/>
            <a:chOff x="2235914" y="4727742"/>
            <a:chExt cx="2546328" cy="25463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914" y="4727742"/>
              <a:ext cx="2546328" cy="25463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6613" y="3981268"/>
            <a:ext cx="4153021" cy="4153021"/>
            <a:chOff x="6836613" y="3981268"/>
            <a:chExt cx="4153021" cy="41530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6613" y="3981268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04635" y="5464015"/>
            <a:ext cx="2953499" cy="2953499"/>
            <a:chOff x="4304635" y="5464015"/>
            <a:chExt cx="2953499" cy="2953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4635" y="5464015"/>
              <a:ext cx="2953499" cy="29534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42146" y="6895509"/>
            <a:ext cx="1227882" cy="5079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0616" y="6539614"/>
            <a:ext cx="1039672" cy="5311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7603" y="4383683"/>
            <a:ext cx="3107758" cy="3107758"/>
            <a:chOff x="12457603" y="4383683"/>
            <a:chExt cx="3107758" cy="31077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57603" y="4383683"/>
              <a:ext cx="3107758" cy="31077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66276" y="5849891"/>
            <a:ext cx="2438847" cy="2438847"/>
            <a:chOff x="10566276" y="5849891"/>
            <a:chExt cx="2438847" cy="24388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6276" y="5849891"/>
              <a:ext cx="2438847" cy="243884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3606" y="5934654"/>
            <a:ext cx="1019110" cy="5079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2075" y="5578775"/>
            <a:ext cx="1039672" cy="53110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69906" y="3418963"/>
            <a:ext cx="1378425" cy="47383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7944" y="3858058"/>
            <a:ext cx="2850901" cy="3756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80947" y="395280"/>
            <a:ext cx="2926731" cy="570087"/>
            <a:chOff x="14780947" y="395280"/>
            <a:chExt cx="2926731" cy="5700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0301" y="460029"/>
              <a:ext cx="2495564" cy="42305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64102" y="333988"/>
              <a:ext cx="810274" cy="70614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11858" y="2856096"/>
            <a:ext cx="1918625" cy="4833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49906" y="3295172"/>
            <a:ext cx="2893749" cy="6985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77906" y="3188430"/>
            <a:ext cx="1676053" cy="4833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15906" y="3627515"/>
            <a:ext cx="1366939" cy="3756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47430" y="8455268"/>
            <a:ext cx="1387948" cy="48335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85468" y="8894353"/>
            <a:ext cx="3100292" cy="38181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40668" y="8339230"/>
            <a:ext cx="1676053" cy="4833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78763" y="8778334"/>
            <a:ext cx="1813225" cy="3818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371429" y="5995243"/>
            <a:ext cx="1062120" cy="49979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69899" y="5639364"/>
            <a:ext cx="1039672" cy="53110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269951" y="7025838"/>
            <a:ext cx="1080224" cy="50799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68421" y="6669942"/>
            <a:ext cx="1039672" cy="53110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461322" y="5834987"/>
            <a:ext cx="1132243" cy="5079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459792" y="5479091"/>
            <a:ext cx="1039672" cy="53110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99995" y="1439686"/>
            <a:ext cx="6216171" cy="11341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45446" y="3584833"/>
            <a:ext cx="120774" cy="1132627"/>
            <a:chOff x="3445446" y="3584833"/>
            <a:chExt cx="120774" cy="113262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446" y="3584833"/>
              <a:ext cx="120774" cy="1132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10" y="2416534"/>
            <a:ext cx="3688333" cy="32819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9301" y="5005527"/>
            <a:ext cx="8576397" cy="15489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60426"/>
            <a:ext cx="2488240" cy="4118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811" y="2419554"/>
            <a:ext cx="1949345" cy="788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6229" y="3589331"/>
            <a:ext cx="3803133" cy="3803133"/>
            <a:chOff x="8536229" y="3589331"/>
            <a:chExt cx="3803133" cy="3803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6229" y="3589331"/>
              <a:ext cx="3803133" cy="38031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5541" y="5354541"/>
            <a:ext cx="2285893" cy="5911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6446" y="4898744"/>
            <a:ext cx="2118350" cy="5700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2482" y="5036940"/>
            <a:ext cx="2257708" cy="8162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4823" y="4482781"/>
            <a:ext cx="2566498" cy="7089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37" y="329858"/>
            <a:ext cx="806560" cy="7041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7144" y="3324175"/>
            <a:ext cx="6128481" cy="13294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68199" y="6396893"/>
            <a:ext cx="2800422" cy="4419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33666" y="6097237"/>
            <a:ext cx="2377202" cy="7227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7186" y="1735803"/>
            <a:ext cx="6171429" cy="718870"/>
            <a:chOff x="9457186" y="1735803"/>
            <a:chExt cx="6171429" cy="7188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57186" y="1735803"/>
              <a:ext cx="6171429" cy="71887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0477" y="6371608"/>
            <a:ext cx="6355358" cy="27300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3676" y="5661429"/>
            <a:ext cx="1113204" cy="6517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14165" y="8516108"/>
            <a:ext cx="7352044" cy="10163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1566" y="4386366"/>
            <a:ext cx="4563009" cy="1275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60426"/>
            <a:ext cx="2488240" cy="4118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37" y="335760"/>
            <a:ext cx="807074" cy="702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2928" y="469508"/>
            <a:ext cx="2299484" cy="1365425"/>
            <a:chOff x="9852928" y="469508"/>
            <a:chExt cx="2299484" cy="1365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2928" y="469508"/>
              <a:ext cx="2299484" cy="1365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6631" y="2334828"/>
            <a:ext cx="2512078" cy="1218960"/>
            <a:chOff x="9746631" y="2334828"/>
            <a:chExt cx="2512078" cy="12189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6631" y="2334828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6631" y="3901939"/>
            <a:ext cx="2512078" cy="1218960"/>
            <a:chOff x="9746631" y="3901939"/>
            <a:chExt cx="2512078" cy="12189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6631" y="3901939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6631" y="5435519"/>
            <a:ext cx="2512078" cy="1218960"/>
            <a:chOff x="9746631" y="5435519"/>
            <a:chExt cx="2512078" cy="12189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6631" y="5435519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46631" y="6940811"/>
            <a:ext cx="2512078" cy="1218960"/>
            <a:chOff x="9746631" y="6940811"/>
            <a:chExt cx="2512078" cy="12189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6631" y="6940811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68986" y="2346331"/>
            <a:ext cx="2512078" cy="1218960"/>
            <a:chOff x="13268986" y="2346331"/>
            <a:chExt cx="2512078" cy="12189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8986" y="2346331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68986" y="3913442"/>
            <a:ext cx="2512078" cy="1218960"/>
            <a:chOff x="13268986" y="3913442"/>
            <a:chExt cx="2512078" cy="12189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8986" y="3913442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68986" y="5447022"/>
            <a:ext cx="2512078" cy="1218960"/>
            <a:chOff x="13268986" y="5447022"/>
            <a:chExt cx="2512078" cy="12189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8986" y="5447022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68986" y="6952314"/>
            <a:ext cx="2512078" cy="1218960"/>
            <a:chOff x="13268986" y="6952314"/>
            <a:chExt cx="2512078" cy="12189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8986" y="6952314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52722" y="2012438"/>
            <a:ext cx="499895" cy="101758"/>
            <a:chOff x="10752722" y="2012438"/>
            <a:chExt cx="499895" cy="1017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752722" y="2012438"/>
              <a:ext cx="499895" cy="1017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28594" y="3655421"/>
            <a:ext cx="348152" cy="101758"/>
            <a:chOff x="10828594" y="3655421"/>
            <a:chExt cx="348152" cy="1017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828594" y="3655421"/>
              <a:ext cx="348152" cy="1017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13895" y="5235822"/>
            <a:ext cx="348152" cy="101758"/>
            <a:chOff x="10813895" y="5235822"/>
            <a:chExt cx="348152" cy="1017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813895" y="5235822"/>
              <a:ext cx="348152" cy="1017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95805" y="6759585"/>
            <a:ext cx="348152" cy="101758"/>
            <a:chOff x="10795805" y="6759585"/>
            <a:chExt cx="348152" cy="1017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795805" y="6759585"/>
              <a:ext cx="348152" cy="1017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58676" y="2911536"/>
            <a:ext cx="1010343" cy="33919"/>
            <a:chOff x="12258676" y="2911536"/>
            <a:chExt cx="1010343" cy="339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2258676" y="2911536"/>
              <a:ext cx="1010343" cy="339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79348" y="4551971"/>
            <a:ext cx="1010343" cy="33919"/>
            <a:chOff x="12279348" y="4551971"/>
            <a:chExt cx="1010343" cy="339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79348" y="4551971"/>
              <a:ext cx="1010343" cy="339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63522" y="6050749"/>
            <a:ext cx="1010343" cy="33919"/>
            <a:chOff x="12263522" y="6050749"/>
            <a:chExt cx="1010343" cy="339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3522" y="6050749"/>
              <a:ext cx="1010343" cy="339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74957" y="7546996"/>
            <a:ext cx="1010343" cy="33919"/>
            <a:chOff x="12274957" y="7546996"/>
            <a:chExt cx="1010343" cy="339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74957" y="7546996"/>
              <a:ext cx="1010343" cy="3391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9894" y="950218"/>
            <a:ext cx="2289252" cy="46465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28017" y="2590470"/>
            <a:ext cx="2486975" cy="76529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8011" y="4165916"/>
            <a:ext cx="2334833" cy="76529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5535" y="5641725"/>
            <a:ext cx="2077385" cy="76505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5337" y="7329959"/>
            <a:ext cx="2236680" cy="42728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59932" y="2595319"/>
            <a:ext cx="2436071" cy="80726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39943" y="4279592"/>
            <a:ext cx="2329099" cy="42775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32773" y="5804535"/>
            <a:ext cx="2329099" cy="42775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4213" y="7174925"/>
            <a:ext cx="2038652" cy="76505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761405" y="8438689"/>
            <a:ext cx="2512078" cy="1218960"/>
            <a:chOff x="9761405" y="8438689"/>
            <a:chExt cx="2512078" cy="121896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1405" y="8438689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283760" y="8450192"/>
            <a:ext cx="2512078" cy="1218960"/>
            <a:chOff x="13283760" y="8450192"/>
            <a:chExt cx="2512078" cy="121896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83760" y="8450192"/>
              <a:ext cx="2512078" cy="12189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10579" y="8257464"/>
            <a:ext cx="348152" cy="101758"/>
            <a:chOff x="10810579" y="8257464"/>
            <a:chExt cx="348152" cy="10175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810579" y="8257464"/>
              <a:ext cx="348152" cy="1017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289731" y="9044874"/>
            <a:ext cx="1010343" cy="33919"/>
            <a:chOff x="12289731" y="9044874"/>
            <a:chExt cx="1010343" cy="3391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9731" y="9044874"/>
              <a:ext cx="1010343" cy="3391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16747" y="8876965"/>
            <a:ext cx="2441709" cy="403656"/>
          </a:xfrm>
          <a:prstGeom prst="rect">
            <a:avLst/>
          </a:prstGeom>
        </p:spPr>
      </p:pic>
      <p:pic>
        <p:nvPicPr>
          <p:cNvPr id="61" name="Object 68">
            <a:extLst>
              <a:ext uri="{FF2B5EF4-FFF2-40B4-BE49-F238E27FC236}">
                <a16:creationId xmlns:a16="http://schemas.microsoft.com/office/drawing/2014/main" id="{A115BE47-CB1F-49D9-8C6A-8D43C233B5C3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94213" y="8864915"/>
            <a:ext cx="2329099" cy="4277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534" y="2416534"/>
            <a:ext cx="3677028" cy="32803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9298" y="5005527"/>
            <a:ext cx="8628159" cy="1621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764" y="649782"/>
            <a:ext cx="6730571" cy="11995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3195"/>
              <a:ext cx="2493078" cy="38532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3009"/>
              <a:ext cx="804102" cy="7007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7385" y="8414724"/>
            <a:ext cx="11331651" cy="1211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73258" y="1965758"/>
            <a:ext cx="12539199" cy="5968340"/>
            <a:chOff x="2873258" y="1965758"/>
            <a:chExt cx="12539199" cy="59683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3258" y="1965758"/>
              <a:ext cx="12539199" cy="5968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김윤성</cp:lastModifiedBy>
  <cp:revision>5</cp:revision>
  <dcterms:created xsi:type="dcterms:W3CDTF">2022-12-20T21:14:02Z</dcterms:created>
  <dcterms:modified xsi:type="dcterms:W3CDTF">2022-12-20T20:31:19Z</dcterms:modified>
</cp:coreProperties>
</file>